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0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20-5-2009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20-5-2009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20-5-2009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20-5-2009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20-5-2009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20-5-2009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20-5-2009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20-5-2009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20-5-2009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20-5-2009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20-5-2009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20-5-2009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-32" y="571480"/>
            <a:ext cx="735811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nl-BE" dirty="0" smtClean="0"/>
              <a:t> 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Decompress the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given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.zip file</a:t>
            </a:r>
          </a:p>
          <a:p>
            <a:pPr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Open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following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projects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in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Netbeans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(File &gt; Open Project …)</a:t>
            </a: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Nwcomm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_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WorkshopRomanTranslator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_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ClientConsole</a:t>
            </a:r>
            <a:endParaRPr lang="nl-B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Nwcomm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_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WorkshopRomanTranslator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_Server    (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singlethreaded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lvl="1">
              <a:buFont typeface="Arial" pitchFamily="34" charset="0"/>
              <a:buChar char="•"/>
            </a:pPr>
            <a:endParaRPr lang="nl-B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Run server, run </a:t>
            </a:r>
            <a:r>
              <a:rPr lang="nl-BE" u="sng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client</a:t>
            </a:r>
            <a:r>
              <a:rPr lang="nl-BE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nl-BE" u="sng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both</a:t>
            </a:r>
            <a:r>
              <a:rPr lang="nl-BE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in run mode)</a:t>
            </a:r>
          </a:p>
          <a:p>
            <a:pPr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Do a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basic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test: 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1)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identify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yourself</a:t>
            </a:r>
            <a:endParaRPr lang="nl-B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2)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give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arabic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number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max.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value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9999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3)view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result</a:t>
            </a:r>
            <a:endParaRPr lang="nl-BE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1"/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e.g. </a:t>
            </a:r>
            <a:r>
              <a:rPr lang="nl-BE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request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12 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 </a:t>
            </a:r>
            <a:r>
              <a:rPr lang="nl-BE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reply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  <a:sym typeface="Wingdings" pitchFamily="2" charset="2"/>
              </a:rPr>
              <a:t>: 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XII</a:t>
            </a:r>
          </a:p>
          <a:p>
            <a:pPr lvl="1">
              <a:buFont typeface="Arial" pitchFamily="34" charset="0"/>
              <a:buChar char="•"/>
            </a:pPr>
            <a:endParaRPr lang="nl-BE" dirty="0" smtClean="0">
              <a:solidFill>
                <a:schemeClr val="tx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nl-BE" dirty="0" smtClean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Run server in run mode, </a:t>
            </a:r>
            <a:r>
              <a:rPr lang="nl-BE" u="sng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client</a:t>
            </a:r>
            <a:r>
              <a:rPr lang="nl-BE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in </a:t>
            </a:r>
            <a:r>
              <a:rPr lang="nl-BE" u="sng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debug</a:t>
            </a:r>
            <a:r>
              <a:rPr lang="nl-BE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mode</a:t>
            </a:r>
          </a:p>
          <a:p>
            <a:pPr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Do a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debug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test (</a:t>
            </a:r>
            <a:r>
              <a:rPr lang="nl-B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F7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=Step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into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; </a:t>
            </a:r>
            <a:r>
              <a:rPr lang="nl-BE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F8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= Step over)</a:t>
            </a:r>
          </a:p>
          <a:p>
            <a:pPr>
              <a:buFont typeface="Arial" pitchFamily="34" charset="0"/>
              <a:buChar char="•"/>
            </a:pP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Verifiy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Creation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of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Socket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object (</a:t>
            </a:r>
            <a:r>
              <a:rPr lang="nl-BE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socket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Sending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your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name (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identification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to server (</a:t>
            </a:r>
            <a:r>
              <a:rPr lang="nl-BE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out.println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Sending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requests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for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translation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to server (</a:t>
            </a:r>
            <a:r>
              <a:rPr lang="nl-BE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out.println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Receiving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translation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reply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from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that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server (</a:t>
            </a:r>
            <a:r>
              <a:rPr lang="nl-BE" dirty="0" err="1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in.readLine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Communication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ends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by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nl-BE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sending</a:t>
            </a:r>
            <a:r>
              <a:rPr lang="nl-B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“END” to server</a:t>
            </a:r>
          </a:p>
          <a:p>
            <a:endParaRPr lang="nl-BE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9738" y="2071678"/>
            <a:ext cx="3681418" cy="283372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2571736" y="0"/>
            <a:ext cx="329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A) </a:t>
            </a:r>
            <a:r>
              <a:rPr lang="nl-BE" dirty="0" err="1" smtClean="0"/>
              <a:t>Basic</a:t>
            </a:r>
            <a:r>
              <a:rPr lang="nl-BE" dirty="0" smtClean="0"/>
              <a:t> </a:t>
            </a:r>
            <a:r>
              <a:rPr lang="nl-BE" dirty="0" err="1" smtClean="0"/>
              <a:t>Client-Server</a:t>
            </a:r>
            <a:r>
              <a:rPr lang="nl-BE" dirty="0" smtClean="0"/>
              <a:t> </a:t>
            </a:r>
            <a:r>
              <a:rPr lang="nl-BE" dirty="0" err="1" smtClean="0"/>
              <a:t>Application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-32" y="571480"/>
            <a:ext cx="735811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u="sng" dirty="0" smtClean="0"/>
              <a:t>Project </a:t>
            </a:r>
            <a:r>
              <a:rPr lang="nl-BE" u="sng" dirty="0" err="1" smtClean="0"/>
              <a:t>creation</a:t>
            </a:r>
            <a:r>
              <a:rPr lang="nl-BE" u="sng" dirty="0" smtClean="0"/>
              <a:t> step 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/>
              <a:t>File &gt; New Project&gt;Java&gt;Java </a:t>
            </a:r>
            <a:r>
              <a:rPr lang="nl-BE" dirty="0" err="1" smtClean="0"/>
              <a:t>Application</a:t>
            </a:r>
            <a:endParaRPr lang="nl-BE" dirty="0" smtClean="0"/>
          </a:p>
          <a:p>
            <a:pPr lvl="1">
              <a:buFont typeface="Arial" pitchFamily="34" charset="0"/>
              <a:buChar char="•"/>
            </a:pPr>
            <a:r>
              <a:rPr lang="nl-BE" dirty="0" err="1" smtClean="0"/>
              <a:t>Give</a:t>
            </a:r>
            <a:r>
              <a:rPr lang="nl-BE" dirty="0" smtClean="0"/>
              <a:t> project a name (e.g. </a:t>
            </a:r>
            <a:r>
              <a:rPr lang="nl-BE" dirty="0" err="1" smtClean="0"/>
              <a:t>ClientGUI</a:t>
            </a:r>
            <a:r>
              <a:rPr lang="nl-BE" dirty="0" smtClean="0"/>
              <a:t>) </a:t>
            </a:r>
          </a:p>
          <a:p>
            <a:pPr lvl="1">
              <a:buFont typeface="Arial" pitchFamily="34" charset="0"/>
              <a:buChar char="•"/>
            </a:pPr>
            <a:r>
              <a:rPr lang="nl-BE" dirty="0" err="1" smtClean="0"/>
              <a:t>Give</a:t>
            </a:r>
            <a:r>
              <a:rPr lang="nl-BE" dirty="0" smtClean="0"/>
              <a:t> project a </a:t>
            </a:r>
            <a:r>
              <a:rPr lang="nl-BE" dirty="0" err="1" smtClean="0"/>
              <a:t>location</a:t>
            </a:r>
            <a:endParaRPr lang="nl-BE" dirty="0" smtClean="0"/>
          </a:p>
          <a:p>
            <a:pPr lvl="1">
              <a:buFont typeface="Arial" pitchFamily="34" charset="0"/>
              <a:buChar char="•"/>
            </a:pPr>
            <a:r>
              <a:rPr lang="nl-BE" dirty="0" err="1" smtClean="0"/>
              <a:t>Uncheck</a:t>
            </a:r>
            <a:r>
              <a:rPr lang="nl-BE" dirty="0" smtClean="0"/>
              <a:t> the </a:t>
            </a:r>
            <a:r>
              <a:rPr lang="nl-BE" dirty="0" err="1" smtClean="0"/>
              <a:t>option</a:t>
            </a:r>
            <a:r>
              <a:rPr lang="nl-BE" dirty="0" smtClean="0"/>
              <a:t> ‘</a:t>
            </a:r>
            <a:r>
              <a:rPr lang="nl-BE" dirty="0" err="1" smtClean="0"/>
              <a:t>Create</a:t>
            </a:r>
            <a:r>
              <a:rPr lang="nl-BE" dirty="0" smtClean="0"/>
              <a:t> </a:t>
            </a:r>
            <a:r>
              <a:rPr lang="nl-BE" dirty="0" err="1" smtClean="0"/>
              <a:t>Main</a:t>
            </a:r>
            <a:r>
              <a:rPr lang="nl-BE" dirty="0" smtClean="0"/>
              <a:t> </a:t>
            </a:r>
            <a:r>
              <a:rPr lang="nl-BE" dirty="0" err="1" smtClean="0"/>
              <a:t>Class</a:t>
            </a:r>
            <a:r>
              <a:rPr lang="nl-BE" dirty="0" smtClean="0"/>
              <a:t>’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/>
              <a:t>Finish</a:t>
            </a:r>
          </a:p>
          <a:p>
            <a:endParaRPr lang="nl-BE" u="sng" dirty="0" smtClean="0"/>
          </a:p>
          <a:p>
            <a:r>
              <a:rPr lang="nl-BE" u="sng" dirty="0" smtClean="0"/>
              <a:t>2layer design</a:t>
            </a:r>
          </a:p>
          <a:p>
            <a:pPr lvl="1">
              <a:buFont typeface="Arial" pitchFamily="34" charset="0"/>
              <a:buChar char="•"/>
            </a:pPr>
            <a:r>
              <a:rPr lang="nl-BE" dirty="0" err="1" smtClean="0"/>
              <a:t>Create</a:t>
            </a:r>
            <a:r>
              <a:rPr lang="nl-BE" dirty="0" smtClean="0"/>
              <a:t> 2 </a:t>
            </a:r>
            <a:r>
              <a:rPr lang="nl-BE" dirty="0" err="1" smtClean="0"/>
              <a:t>packages</a:t>
            </a:r>
            <a:r>
              <a:rPr lang="nl-BE" dirty="0" smtClean="0"/>
              <a:t>:  (right </a:t>
            </a:r>
            <a:r>
              <a:rPr lang="nl-BE" dirty="0" err="1" smtClean="0"/>
              <a:t>mouse</a:t>
            </a:r>
            <a:r>
              <a:rPr lang="nl-BE" dirty="0" smtClean="0"/>
              <a:t> click in </a:t>
            </a:r>
            <a:r>
              <a:rPr lang="nl-BE" dirty="0" err="1" smtClean="0"/>
              <a:t>Source</a:t>
            </a:r>
            <a:r>
              <a:rPr lang="nl-BE" dirty="0" smtClean="0"/>
              <a:t> </a:t>
            </a:r>
            <a:r>
              <a:rPr lang="nl-BE" dirty="0" err="1" smtClean="0"/>
              <a:t>Packages</a:t>
            </a:r>
            <a:r>
              <a:rPr lang="nl-BE" dirty="0" smtClean="0"/>
              <a:t>)</a:t>
            </a:r>
          </a:p>
          <a:p>
            <a:pPr lvl="2">
              <a:buFont typeface="Arial" pitchFamily="34" charset="0"/>
              <a:buChar char="•"/>
            </a:pPr>
            <a:r>
              <a:rPr lang="nl-BE" dirty="0" smtClean="0"/>
              <a:t>New&gt;Java </a:t>
            </a:r>
            <a:r>
              <a:rPr lang="nl-BE" dirty="0" err="1" smtClean="0"/>
              <a:t>Package</a:t>
            </a:r>
            <a:r>
              <a:rPr lang="nl-BE" dirty="0" smtClean="0"/>
              <a:t>: </a:t>
            </a:r>
            <a:r>
              <a:rPr lang="nl-BE" dirty="0" err="1" smtClean="0"/>
              <a:t>presentationlayer</a:t>
            </a:r>
            <a:endParaRPr lang="nl-BE" dirty="0" smtClean="0"/>
          </a:p>
          <a:p>
            <a:pPr lvl="2">
              <a:buFont typeface="Arial" pitchFamily="34" charset="0"/>
              <a:buChar char="•"/>
            </a:pPr>
            <a:r>
              <a:rPr lang="nl-BE" dirty="0" smtClean="0"/>
              <a:t>New&gt;Java </a:t>
            </a:r>
            <a:r>
              <a:rPr lang="nl-BE" dirty="0" err="1" smtClean="0"/>
              <a:t>Package</a:t>
            </a:r>
            <a:r>
              <a:rPr lang="nl-BE" dirty="0" smtClean="0"/>
              <a:t>: </a:t>
            </a:r>
            <a:r>
              <a:rPr lang="nl-BE" dirty="0" err="1" smtClean="0"/>
              <a:t>datalayer</a:t>
            </a:r>
            <a:endParaRPr lang="nl-BE" dirty="0" smtClean="0"/>
          </a:p>
          <a:p>
            <a:pPr lvl="1">
              <a:buFont typeface="Arial" pitchFamily="34" charset="0"/>
              <a:buChar char="•"/>
            </a:pPr>
            <a:endParaRPr lang="nl-BE" dirty="0" smtClean="0"/>
          </a:p>
          <a:p>
            <a:pPr lvl="1">
              <a:buFont typeface="Arial" pitchFamily="34" charset="0"/>
              <a:buChar char="•"/>
            </a:pPr>
            <a:r>
              <a:rPr lang="nl-BE" dirty="0" smtClean="0"/>
              <a:t>In </a:t>
            </a:r>
            <a:r>
              <a:rPr lang="nl-BE" dirty="0" err="1" smtClean="0"/>
              <a:t>presentation</a:t>
            </a:r>
            <a:r>
              <a:rPr lang="nl-BE" dirty="0" smtClean="0"/>
              <a:t> </a:t>
            </a:r>
            <a:r>
              <a:rPr lang="nl-BE" dirty="0" err="1" smtClean="0"/>
              <a:t>layer</a:t>
            </a:r>
            <a:r>
              <a:rPr lang="nl-BE" dirty="0" smtClean="0"/>
              <a:t>, </a:t>
            </a:r>
            <a:r>
              <a:rPr lang="nl-BE" dirty="0" err="1" smtClean="0"/>
              <a:t>create</a:t>
            </a:r>
            <a:r>
              <a:rPr lang="nl-BE" dirty="0" smtClean="0"/>
              <a:t>  New </a:t>
            </a:r>
            <a:r>
              <a:rPr lang="nl-BE" dirty="0" err="1" smtClean="0"/>
              <a:t>Jframe</a:t>
            </a:r>
            <a:r>
              <a:rPr lang="nl-BE" dirty="0" smtClean="0"/>
              <a:t> </a:t>
            </a:r>
            <a:r>
              <a:rPr lang="nl-BE" dirty="0" err="1" smtClean="0"/>
              <a:t>Form</a:t>
            </a:r>
            <a:r>
              <a:rPr lang="nl-BE" dirty="0" smtClean="0"/>
              <a:t>: 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/>
              <a:t>Give</a:t>
            </a:r>
            <a:r>
              <a:rPr lang="nl-BE" dirty="0" smtClean="0"/>
              <a:t> name: </a:t>
            </a:r>
            <a:r>
              <a:rPr lang="nl-BE" dirty="0" err="1" smtClean="0"/>
              <a:t>GuiFrame</a:t>
            </a:r>
            <a:endParaRPr lang="nl-BE" dirty="0" smtClean="0"/>
          </a:p>
          <a:p>
            <a:pPr>
              <a:buFont typeface="Arial" pitchFamily="34" charset="0"/>
              <a:buChar char="•"/>
            </a:pPr>
            <a:endParaRPr lang="nl-BE" dirty="0" smtClean="0"/>
          </a:p>
          <a:p>
            <a:pPr lvl="1">
              <a:buFont typeface="Arial" pitchFamily="34" charset="0"/>
              <a:buChar char="•"/>
            </a:pPr>
            <a:r>
              <a:rPr lang="nl-BE" dirty="0" smtClean="0"/>
              <a:t>Run the ‘</a:t>
            </a:r>
            <a:r>
              <a:rPr lang="nl-BE" dirty="0" err="1" smtClean="0"/>
              <a:t>empty</a:t>
            </a:r>
            <a:r>
              <a:rPr lang="nl-BE" dirty="0" smtClean="0"/>
              <a:t>’ </a:t>
            </a:r>
            <a:r>
              <a:rPr lang="nl-BE" dirty="0" err="1" smtClean="0"/>
              <a:t>client</a:t>
            </a:r>
            <a:r>
              <a:rPr lang="nl-BE" dirty="0" smtClean="0"/>
              <a:t> program. Select </a:t>
            </a:r>
            <a:r>
              <a:rPr lang="nl-BE" dirty="0" err="1" smtClean="0"/>
              <a:t>main</a:t>
            </a:r>
            <a:r>
              <a:rPr lang="nl-BE" dirty="0" smtClean="0"/>
              <a:t> </a:t>
            </a:r>
            <a:r>
              <a:rPr lang="nl-BE" dirty="0" err="1" smtClean="0"/>
              <a:t>class</a:t>
            </a:r>
            <a:r>
              <a:rPr lang="nl-BE" dirty="0" smtClean="0"/>
              <a:t> (</a:t>
            </a:r>
            <a:r>
              <a:rPr lang="nl-BE" dirty="0" err="1" smtClean="0">
                <a:solidFill>
                  <a:srgbClr val="FF0000"/>
                </a:solidFill>
              </a:rPr>
              <a:t>GuiFrame</a:t>
            </a:r>
            <a:r>
              <a:rPr lang="nl-BE" dirty="0" smtClean="0"/>
              <a:t>)</a:t>
            </a:r>
          </a:p>
          <a:p>
            <a:r>
              <a:rPr lang="nl-BE" dirty="0" smtClean="0"/>
              <a:t>	</a:t>
            </a:r>
            <a:r>
              <a:rPr lang="nl-BE" dirty="0" smtClean="0">
                <a:sym typeface="Wingdings" pitchFamily="2" charset="2"/>
              </a:rPr>
              <a:t> </a:t>
            </a:r>
            <a:r>
              <a:rPr lang="nl-BE" dirty="0" err="1" smtClean="0">
                <a:sym typeface="Wingdings" pitchFamily="2" charset="2"/>
              </a:rPr>
              <a:t>empty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window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appears</a:t>
            </a:r>
            <a:r>
              <a:rPr lang="nl-BE" dirty="0" smtClean="0">
                <a:sym typeface="Wingdings" pitchFamily="2" charset="2"/>
              </a:rPr>
              <a:t>, </a:t>
            </a:r>
            <a:r>
              <a:rPr lang="nl-BE" dirty="0" err="1" smtClean="0">
                <a:sym typeface="Wingdings" pitchFamily="2" charset="2"/>
              </a:rPr>
              <a:t>no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functionality</a:t>
            </a:r>
            <a:r>
              <a:rPr lang="nl-BE" dirty="0" smtClean="0">
                <a:sym typeface="Wingdings" pitchFamily="2" charset="2"/>
              </a:rPr>
              <a:t>!</a:t>
            </a:r>
          </a:p>
          <a:p>
            <a:endParaRPr lang="nl-BE" dirty="0" smtClean="0"/>
          </a:p>
          <a:p>
            <a:pPr lvl="1">
              <a:buFont typeface="Arial" pitchFamily="34" charset="0"/>
              <a:buChar char="•"/>
            </a:pPr>
            <a:endParaRPr lang="nl-BE" dirty="0" smtClean="0"/>
          </a:p>
        </p:txBody>
      </p:sp>
      <p:sp>
        <p:nvSpPr>
          <p:cNvPr id="6" name="Tekstvak 5"/>
          <p:cNvSpPr txBox="1"/>
          <p:nvPr/>
        </p:nvSpPr>
        <p:spPr>
          <a:xfrm>
            <a:off x="2571736" y="0"/>
            <a:ext cx="3692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B) </a:t>
            </a:r>
            <a:r>
              <a:rPr lang="nl-BE" dirty="0" err="1" smtClean="0"/>
              <a:t>Simple</a:t>
            </a:r>
            <a:r>
              <a:rPr lang="nl-BE" dirty="0" smtClean="0"/>
              <a:t> </a:t>
            </a:r>
            <a:r>
              <a:rPr lang="nl-BE" dirty="0" err="1" smtClean="0"/>
              <a:t>Graphical</a:t>
            </a:r>
            <a:r>
              <a:rPr lang="nl-BE" dirty="0" smtClean="0"/>
              <a:t> </a:t>
            </a:r>
            <a:r>
              <a:rPr lang="nl-BE" dirty="0" err="1" smtClean="0"/>
              <a:t>Client</a:t>
            </a:r>
            <a:r>
              <a:rPr lang="nl-BE" dirty="0" smtClean="0"/>
              <a:t> </a:t>
            </a:r>
            <a:r>
              <a:rPr lang="nl-BE" dirty="0" err="1" smtClean="0"/>
              <a:t>application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57158" y="1214422"/>
            <a:ext cx="850109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u="sng" dirty="0" err="1" smtClean="0">
                <a:sym typeface="Wingdings" pitchFamily="2" charset="2"/>
              </a:rPr>
              <a:t>Graphical</a:t>
            </a:r>
            <a:r>
              <a:rPr lang="nl-BE" u="sng" dirty="0" smtClean="0">
                <a:sym typeface="Wingdings" pitchFamily="2" charset="2"/>
              </a:rPr>
              <a:t> design (</a:t>
            </a:r>
            <a:r>
              <a:rPr lang="nl-BE" u="sng" dirty="0" err="1" smtClean="0">
                <a:sym typeface="Wingdings" pitchFamily="2" charset="2"/>
              </a:rPr>
              <a:t>take</a:t>
            </a:r>
            <a:r>
              <a:rPr lang="nl-BE" u="sng" dirty="0" smtClean="0">
                <a:sym typeface="Wingdings" pitchFamily="2" charset="2"/>
              </a:rPr>
              <a:t> design view)</a:t>
            </a: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Drag</a:t>
            </a:r>
            <a:r>
              <a:rPr lang="nl-BE" dirty="0" smtClean="0">
                <a:sym typeface="Wingdings" pitchFamily="2" charset="2"/>
              </a:rPr>
              <a:t> swing </a:t>
            </a:r>
            <a:r>
              <a:rPr lang="nl-BE" dirty="0" err="1" smtClean="0">
                <a:sym typeface="Wingdings" pitchFamily="2" charset="2"/>
              </a:rPr>
              <a:t>controls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from</a:t>
            </a:r>
            <a:r>
              <a:rPr lang="nl-BE" dirty="0" smtClean="0">
                <a:sym typeface="Wingdings" pitchFamily="2" charset="2"/>
              </a:rPr>
              <a:t> palette </a:t>
            </a:r>
            <a:r>
              <a:rPr lang="nl-BE" dirty="0" err="1" smtClean="0">
                <a:sym typeface="Wingdings" pitchFamily="2" charset="2"/>
              </a:rPr>
              <a:t>on</a:t>
            </a:r>
            <a:r>
              <a:rPr lang="nl-BE" dirty="0" smtClean="0">
                <a:sym typeface="Wingdings" pitchFamily="2" charset="2"/>
              </a:rPr>
              <a:t> the right: </a:t>
            </a:r>
          </a:p>
          <a:p>
            <a:pPr lvl="2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To the </a:t>
            </a:r>
            <a:r>
              <a:rPr lang="nl-BE" dirty="0" err="1" smtClean="0">
                <a:sym typeface="Wingdings" pitchFamily="2" charset="2"/>
              </a:rPr>
              <a:t>left</a:t>
            </a:r>
            <a:r>
              <a:rPr lang="nl-BE" dirty="0" smtClean="0">
                <a:sym typeface="Wingdings" pitchFamily="2" charset="2"/>
              </a:rPr>
              <a:t> top: Label  </a:t>
            </a:r>
            <a:r>
              <a:rPr lang="nl-BE" dirty="0" err="1" smtClean="0">
                <a:sym typeface="Wingdings" pitchFamily="2" charset="2"/>
              </a:rPr>
              <a:t>give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text</a:t>
            </a:r>
            <a:r>
              <a:rPr lang="nl-BE" dirty="0" smtClean="0">
                <a:sym typeface="Wingdings" pitchFamily="2" charset="2"/>
              </a:rPr>
              <a:t>: </a:t>
            </a:r>
            <a:r>
              <a:rPr lang="nl-BE" dirty="0" smtClean="0">
                <a:solidFill>
                  <a:srgbClr val="00B050"/>
                </a:solidFill>
                <a:sym typeface="Wingdings" pitchFamily="2" charset="2"/>
              </a:rPr>
              <a:t>“</a:t>
            </a:r>
            <a:r>
              <a:rPr lang="nl-BE" dirty="0" err="1" smtClean="0">
                <a:solidFill>
                  <a:srgbClr val="00B050"/>
                </a:solidFill>
                <a:sym typeface="Wingdings" pitchFamily="2" charset="2"/>
              </a:rPr>
              <a:t>Give</a:t>
            </a:r>
            <a:r>
              <a:rPr lang="nl-BE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00B050"/>
                </a:solidFill>
                <a:sym typeface="Wingdings" pitchFamily="2" charset="2"/>
              </a:rPr>
              <a:t>request</a:t>
            </a:r>
            <a:r>
              <a:rPr lang="nl-BE" dirty="0" smtClean="0">
                <a:solidFill>
                  <a:srgbClr val="00B050"/>
                </a:solidFill>
                <a:sym typeface="Wingdings" pitchFamily="2" charset="2"/>
              </a:rPr>
              <a:t>:”</a:t>
            </a:r>
          </a:p>
          <a:p>
            <a:pPr lvl="2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To the right top: </a:t>
            </a:r>
            <a:r>
              <a:rPr lang="nl-BE" dirty="0" err="1" smtClean="0">
                <a:sym typeface="Wingdings" pitchFamily="2" charset="2"/>
              </a:rPr>
              <a:t>Text</a:t>
            </a:r>
            <a:r>
              <a:rPr lang="nl-BE" dirty="0" smtClean="0">
                <a:sym typeface="Wingdings" pitchFamily="2" charset="2"/>
              </a:rPr>
              <a:t> Field  </a:t>
            </a:r>
            <a:r>
              <a:rPr lang="nl-BE" dirty="0" err="1" smtClean="0">
                <a:sym typeface="Wingdings" pitchFamily="2" charset="2"/>
              </a:rPr>
              <a:t>give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text</a:t>
            </a:r>
            <a:r>
              <a:rPr lang="nl-BE" dirty="0" smtClean="0">
                <a:sym typeface="Wingdings" pitchFamily="2" charset="2"/>
              </a:rPr>
              <a:t>: </a:t>
            </a:r>
            <a:r>
              <a:rPr lang="nl-BE" dirty="0" smtClean="0">
                <a:solidFill>
                  <a:srgbClr val="00B050"/>
                </a:solidFill>
                <a:sym typeface="Wingdings" pitchFamily="2" charset="2"/>
              </a:rPr>
              <a:t>“input” </a:t>
            </a:r>
          </a:p>
          <a:p>
            <a:pPr lvl="2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To the </a:t>
            </a:r>
            <a:r>
              <a:rPr lang="nl-BE" dirty="0" err="1" smtClean="0">
                <a:sym typeface="Wingdings" pitchFamily="2" charset="2"/>
              </a:rPr>
              <a:t>left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bottom</a:t>
            </a:r>
            <a:r>
              <a:rPr lang="nl-BE" dirty="0" smtClean="0">
                <a:sym typeface="Wingdings" pitchFamily="2" charset="2"/>
              </a:rPr>
              <a:t>: Button  </a:t>
            </a:r>
            <a:r>
              <a:rPr lang="nl-BE" dirty="0" err="1" smtClean="0">
                <a:sym typeface="Wingdings" pitchFamily="2" charset="2"/>
              </a:rPr>
              <a:t>give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text</a:t>
            </a:r>
            <a:r>
              <a:rPr lang="nl-BE" dirty="0" smtClean="0">
                <a:sym typeface="Wingdings" pitchFamily="2" charset="2"/>
              </a:rPr>
              <a:t>: </a:t>
            </a:r>
            <a:r>
              <a:rPr lang="nl-BE" dirty="0" smtClean="0">
                <a:solidFill>
                  <a:srgbClr val="00B050"/>
                </a:solidFill>
                <a:sym typeface="Wingdings" pitchFamily="2" charset="2"/>
              </a:rPr>
              <a:t>“translate”</a:t>
            </a:r>
          </a:p>
          <a:p>
            <a:pPr lvl="2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To the right </a:t>
            </a:r>
            <a:r>
              <a:rPr lang="nl-BE" dirty="0" err="1" smtClean="0">
                <a:sym typeface="Wingdings" pitchFamily="2" charset="2"/>
              </a:rPr>
              <a:t>bottom</a:t>
            </a:r>
            <a:r>
              <a:rPr lang="nl-BE" dirty="0" smtClean="0">
                <a:sym typeface="Wingdings" pitchFamily="2" charset="2"/>
              </a:rPr>
              <a:t>: Label  </a:t>
            </a:r>
            <a:r>
              <a:rPr lang="nl-BE" dirty="0" err="1" smtClean="0">
                <a:sym typeface="Wingdings" pitchFamily="2" charset="2"/>
              </a:rPr>
              <a:t>give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text</a:t>
            </a:r>
            <a:r>
              <a:rPr lang="nl-BE" dirty="0" smtClean="0">
                <a:sym typeface="Wingdings" pitchFamily="2" charset="2"/>
              </a:rPr>
              <a:t>: </a:t>
            </a:r>
            <a:r>
              <a:rPr lang="nl-BE" dirty="0" smtClean="0">
                <a:solidFill>
                  <a:srgbClr val="00B050"/>
                </a:solidFill>
                <a:sym typeface="Wingdings" pitchFamily="2" charset="2"/>
              </a:rPr>
              <a:t>“output”</a:t>
            </a:r>
          </a:p>
          <a:p>
            <a:pPr lvl="2"/>
            <a:endParaRPr lang="nl-BE" dirty="0" smtClean="0">
              <a:solidFill>
                <a:srgbClr val="00B050"/>
              </a:solidFill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Note</a:t>
            </a:r>
            <a:r>
              <a:rPr lang="nl-BE" dirty="0" smtClean="0">
                <a:sym typeface="Wingdings" pitchFamily="2" charset="2"/>
              </a:rPr>
              <a:t>: Do </a:t>
            </a:r>
            <a:r>
              <a:rPr lang="nl-BE" dirty="0" err="1" smtClean="0">
                <a:sym typeface="Wingdings" pitchFamily="2" charset="2"/>
              </a:rPr>
              <a:t>not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doubleclick</a:t>
            </a:r>
            <a:r>
              <a:rPr lang="nl-BE" dirty="0" smtClean="0">
                <a:sym typeface="Wingdings" pitchFamily="2" charset="2"/>
              </a:rPr>
              <a:t> the button </a:t>
            </a:r>
            <a:r>
              <a:rPr lang="nl-BE" dirty="0" err="1" smtClean="0">
                <a:sym typeface="Wingdings" pitchFamily="2" charset="2"/>
              </a:rPr>
              <a:t>yet</a:t>
            </a:r>
            <a:r>
              <a:rPr lang="nl-BE" dirty="0" smtClean="0">
                <a:sym typeface="Wingdings" pitchFamily="2" charset="2"/>
              </a:rPr>
              <a:t>. </a:t>
            </a:r>
            <a:r>
              <a:rPr lang="nl-BE" dirty="0" err="1" smtClean="0">
                <a:sym typeface="Wingdings" pitchFamily="2" charset="2"/>
              </a:rPr>
              <a:t>If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you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did</a:t>
            </a:r>
            <a:r>
              <a:rPr lang="nl-BE" dirty="0" smtClean="0">
                <a:sym typeface="Wingdings" pitchFamily="2" charset="2"/>
              </a:rPr>
              <a:t>, do </a:t>
            </a:r>
            <a:r>
              <a:rPr lang="nl-BE" dirty="0" err="1" smtClean="0">
                <a:sym typeface="Wingdings" pitchFamily="2" charset="2"/>
              </a:rPr>
              <a:t>not</a:t>
            </a:r>
            <a:r>
              <a:rPr lang="nl-BE" dirty="0" smtClean="0">
                <a:sym typeface="Wingdings" pitchFamily="2" charset="2"/>
              </a:rPr>
              <a:t> complete the </a:t>
            </a:r>
            <a:r>
              <a:rPr lang="nl-BE" dirty="0" err="1" smtClean="0">
                <a:sym typeface="Wingdings" pitchFamily="2" charset="2"/>
              </a:rPr>
              <a:t>related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event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handling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method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yet</a:t>
            </a:r>
            <a:r>
              <a:rPr lang="nl-BE" dirty="0" smtClean="0">
                <a:sym typeface="Wingdings" pitchFamily="2" charset="2"/>
              </a:rPr>
              <a:t>. We </a:t>
            </a:r>
            <a:r>
              <a:rPr lang="nl-BE" dirty="0" err="1" smtClean="0">
                <a:sym typeface="Wingdings" pitchFamily="2" charset="2"/>
              </a:rPr>
              <a:t>will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first</a:t>
            </a:r>
            <a:r>
              <a:rPr lang="nl-BE" dirty="0" smtClean="0">
                <a:sym typeface="Wingdings" pitchFamily="2" charset="2"/>
              </a:rPr>
              <a:t> prepare </a:t>
            </a:r>
            <a:r>
              <a:rPr lang="nl-BE" dirty="0" err="1" smtClean="0">
                <a:sym typeface="Wingdings" pitchFamily="2" charset="2"/>
              </a:rPr>
              <a:t>functionality</a:t>
            </a:r>
            <a:r>
              <a:rPr lang="nl-BE" dirty="0" smtClean="0">
                <a:sym typeface="Wingdings" pitchFamily="2" charset="2"/>
              </a:rPr>
              <a:t> in the </a:t>
            </a:r>
            <a:r>
              <a:rPr lang="nl-BE" dirty="0" err="1" smtClean="0">
                <a:sym typeface="Wingdings" pitchFamily="2" charset="2"/>
              </a:rPr>
              <a:t>datalayer</a:t>
            </a:r>
            <a:r>
              <a:rPr lang="nl-BE" dirty="0" smtClean="0">
                <a:sym typeface="Wingdings" pitchFamily="2" charset="2"/>
              </a:rPr>
              <a:t>.</a:t>
            </a:r>
          </a:p>
          <a:p>
            <a:pPr lvl="1"/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2"/>
            <a:endParaRPr lang="nl-BE" dirty="0" smtClean="0">
              <a:sym typeface="Wingdings" pitchFamily="2" charset="2"/>
            </a:endParaRPr>
          </a:p>
          <a:p>
            <a:endParaRPr lang="nl-BE" dirty="0" smtClean="0"/>
          </a:p>
          <a:p>
            <a:pPr lvl="1">
              <a:buFont typeface="Arial" pitchFamily="34" charset="0"/>
              <a:buChar char="•"/>
            </a:pPr>
            <a:endParaRPr lang="nl-BE" dirty="0" smtClean="0"/>
          </a:p>
        </p:txBody>
      </p:sp>
      <p:sp>
        <p:nvSpPr>
          <p:cNvPr id="6" name="Tekstvak 5"/>
          <p:cNvSpPr txBox="1"/>
          <p:nvPr/>
        </p:nvSpPr>
        <p:spPr>
          <a:xfrm>
            <a:off x="2571736" y="0"/>
            <a:ext cx="344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Simple</a:t>
            </a:r>
            <a:r>
              <a:rPr lang="nl-BE" dirty="0" smtClean="0"/>
              <a:t> </a:t>
            </a:r>
            <a:r>
              <a:rPr lang="nl-BE" dirty="0" err="1" smtClean="0"/>
              <a:t>Graphical</a:t>
            </a:r>
            <a:r>
              <a:rPr lang="nl-BE" dirty="0" smtClean="0"/>
              <a:t> </a:t>
            </a:r>
            <a:r>
              <a:rPr lang="nl-BE" dirty="0" err="1" smtClean="0"/>
              <a:t>Client</a:t>
            </a:r>
            <a:r>
              <a:rPr lang="nl-BE" dirty="0" smtClean="0"/>
              <a:t> </a:t>
            </a:r>
            <a:r>
              <a:rPr lang="nl-BE" dirty="0" err="1" smtClean="0"/>
              <a:t>application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0" y="357166"/>
            <a:ext cx="91440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nl-BE" dirty="0" smtClean="0">
              <a:sym typeface="Wingdings" pitchFamily="2" charset="2"/>
            </a:endParaRPr>
          </a:p>
          <a:p>
            <a:r>
              <a:rPr lang="nl-BE" u="sng" dirty="0" err="1" smtClean="0">
                <a:sym typeface="Wingdings" pitchFamily="2" charset="2"/>
              </a:rPr>
              <a:t>Datalayer</a:t>
            </a:r>
            <a:r>
              <a:rPr lang="nl-BE" u="sng" dirty="0" smtClean="0">
                <a:sym typeface="Wingdings" pitchFamily="2" charset="2"/>
              </a:rPr>
              <a:t> </a:t>
            </a:r>
            <a:r>
              <a:rPr lang="nl-BE" u="sng" dirty="0" err="1" smtClean="0">
                <a:sym typeface="Wingdings" pitchFamily="2" charset="2"/>
              </a:rPr>
              <a:t>functionality</a:t>
            </a:r>
            <a:endParaRPr lang="nl-BE" u="sng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In </a:t>
            </a:r>
            <a:r>
              <a:rPr lang="nl-BE" dirty="0" err="1" smtClean="0">
                <a:sym typeface="Wingdings" pitchFamily="2" charset="2"/>
              </a:rPr>
              <a:t>datalayer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package</a:t>
            </a:r>
            <a:r>
              <a:rPr lang="nl-BE" dirty="0" smtClean="0">
                <a:sym typeface="Wingdings" pitchFamily="2" charset="2"/>
              </a:rPr>
              <a:t>, </a:t>
            </a:r>
            <a:r>
              <a:rPr lang="nl-BE" dirty="0" err="1" smtClean="0">
                <a:sym typeface="Wingdings" pitchFamily="2" charset="2"/>
              </a:rPr>
              <a:t>create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new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class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ConvertorConnection</a:t>
            </a:r>
            <a:endParaRPr lang="nl-BE" dirty="0" smtClean="0">
              <a:solidFill>
                <a:srgbClr val="FF0000"/>
              </a:solidFill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Import </a:t>
            </a:r>
            <a:r>
              <a:rPr lang="nl-BE" dirty="0" err="1" smtClean="0">
                <a:sym typeface="Wingdings" pitchFamily="2" charset="2"/>
              </a:rPr>
              <a:t>java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packages</a:t>
            </a:r>
            <a:r>
              <a:rPr lang="nl-BE" dirty="0" smtClean="0">
                <a:sym typeface="Wingdings" pitchFamily="2" charset="2"/>
              </a:rPr>
              <a:t>: </a:t>
            </a:r>
            <a:r>
              <a:rPr lang="nl-BE" dirty="0" err="1" smtClean="0">
                <a:sym typeface="Wingdings" pitchFamily="2" charset="2"/>
              </a:rPr>
              <a:t>java.net</a:t>
            </a:r>
            <a:r>
              <a:rPr lang="nl-BE" dirty="0" smtClean="0">
                <a:sym typeface="Wingdings" pitchFamily="2" charset="2"/>
              </a:rPr>
              <a:t>.* and </a:t>
            </a:r>
            <a:r>
              <a:rPr lang="nl-BE" dirty="0" err="1" smtClean="0">
                <a:sym typeface="Wingdings" pitchFamily="2" charset="2"/>
              </a:rPr>
              <a:t>java.io</a:t>
            </a:r>
            <a:r>
              <a:rPr lang="nl-BE" dirty="0" smtClean="0">
                <a:sym typeface="Wingdings" pitchFamily="2" charset="2"/>
              </a:rPr>
              <a:t>.*</a:t>
            </a: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Create</a:t>
            </a:r>
            <a:r>
              <a:rPr lang="nl-BE" dirty="0" smtClean="0">
                <a:sym typeface="Wingdings" pitchFamily="2" charset="2"/>
              </a:rPr>
              <a:t> 3 </a:t>
            </a:r>
            <a:r>
              <a:rPr lang="nl-BE" dirty="0" err="1" smtClean="0">
                <a:sym typeface="Wingdings" pitchFamily="2" charset="2"/>
              </a:rPr>
              <a:t>fields</a:t>
            </a:r>
            <a:r>
              <a:rPr lang="nl-BE" dirty="0" smtClean="0">
                <a:sym typeface="Wingdings" pitchFamily="2" charset="2"/>
              </a:rPr>
              <a:t>: 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Socket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s</a:t>
            </a:r>
            <a:r>
              <a:rPr lang="nl-BE" dirty="0" smtClean="0">
                <a:sym typeface="Wingdings" pitchFamily="2" charset="2"/>
              </a:rPr>
              <a:t>;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PrintWriter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out</a:t>
            </a:r>
            <a:r>
              <a:rPr lang="nl-BE" dirty="0" smtClean="0">
                <a:sym typeface="Wingdings" pitchFamily="2" charset="2"/>
              </a:rPr>
              <a:t>;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BufferedReader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smtClean="0">
                <a:solidFill>
                  <a:srgbClr val="FF0000"/>
                </a:solidFill>
                <a:sym typeface="Wingdings" pitchFamily="2" charset="2"/>
              </a:rPr>
              <a:t>in</a:t>
            </a:r>
            <a:r>
              <a:rPr lang="nl-BE" dirty="0" smtClean="0">
                <a:sym typeface="Wingdings" pitchFamily="2" charset="2"/>
              </a:rPr>
              <a:t>;</a:t>
            </a: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Implement</a:t>
            </a:r>
            <a:r>
              <a:rPr lang="nl-BE" dirty="0" smtClean="0">
                <a:sym typeface="Wingdings" pitchFamily="2" charset="2"/>
              </a:rPr>
              <a:t> the </a:t>
            </a:r>
            <a:r>
              <a:rPr lang="nl-BE" dirty="0" err="1" smtClean="0">
                <a:sym typeface="Wingdings" pitchFamily="2" charset="2"/>
              </a:rPr>
              <a:t>connect</a:t>
            </a:r>
            <a:r>
              <a:rPr lang="nl-BE" dirty="0" smtClean="0">
                <a:sym typeface="Wingdings" pitchFamily="2" charset="2"/>
              </a:rPr>
              <a:t>() </a:t>
            </a:r>
            <a:r>
              <a:rPr lang="nl-BE" dirty="0" err="1" smtClean="0">
                <a:sym typeface="Wingdings" pitchFamily="2" charset="2"/>
              </a:rPr>
              <a:t>method</a:t>
            </a:r>
            <a:r>
              <a:rPr lang="nl-BE" dirty="0" smtClean="0">
                <a:sym typeface="Wingdings" pitchFamily="2" charset="2"/>
              </a:rPr>
              <a:t>: </a:t>
            </a:r>
            <a:r>
              <a:rPr lang="nl-B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public </a:t>
            </a:r>
            <a:r>
              <a:rPr lang="nl-B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void</a:t>
            </a:r>
            <a:r>
              <a:rPr lang="nl-B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</a:t>
            </a:r>
            <a:r>
              <a:rPr lang="nl-B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connect</a:t>
            </a:r>
            <a:r>
              <a:rPr lang="nl-B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()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Instantiate</a:t>
            </a:r>
            <a:r>
              <a:rPr lang="nl-BE" dirty="0" smtClean="0">
                <a:sym typeface="Wingdings" pitchFamily="2" charset="2"/>
              </a:rPr>
              <a:t> the </a:t>
            </a:r>
            <a:r>
              <a:rPr lang="nl-BE" dirty="0" err="1" smtClean="0">
                <a:sym typeface="Wingdings" pitchFamily="2" charset="2"/>
              </a:rPr>
              <a:t>Socket</a:t>
            </a:r>
            <a:r>
              <a:rPr lang="nl-BE" dirty="0" smtClean="0">
                <a:sym typeface="Wingdings" pitchFamily="2" charset="2"/>
              </a:rPr>
              <a:t> object(</a:t>
            </a:r>
            <a:r>
              <a:rPr lang="nl-BE" dirty="0" err="1" smtClean="0">
                <a:sym typeface="Wingdings" pitchFamily="2" charset="2"/>
              </a:rPr>
              <a:t>hostname</a:t>
            </a:r>
            <a:r>
              <a:rPr lang="nl-BE" dirty="0" smtClean="0">
                <a:sym typeface="Wingdings" pitchFamily="2" charset="2"/>
              </a:rPr>
              <a:t> (</a:t>
            </a:r>
            <a:r>
              <a:rPr lang="nl-BE" dirty="0" err="1" smtClean="0">
                <a:solidFill>
                  <a:schemeClr val="accent1"/>
                </a:solidFill>
                <a:sym typeface="Wingdings" pitchFamily="2" charset="2"/>
              </a:rPr>
              <a:t>local</a:t>
            </a:r>
            <a:r>
              <a:rPr lang="nl-BE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chemeClr val="accent1"/>
                </a:solidFill>
                <a:sym typeface="Wingdings" pitchFamily="2" charset="2"/>
              </a:rPr>
              <a:t>or</a:t>
            </a:r>
            <a:r>
              <a:rPr lang="nl-BE" dirty="0" smtClean="0">
                <a:solidFill>
                  <a:schemeClr val="accent1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chemeClr val="accent1"/>
                </a:solidFill>
                <a:sym typeface="Wingdings" pitchFamily="2" charset="2"/>
              </a:rPr>
              <a:t>remote</a:t>
            </a:r>
            <a:r>
              <a:rPr lang="nl-BE" dirty="0" smtClean="0">
                <a:sym typeface="Wingdings" pitchFamily="2" charset="2"/>
              </a:rPr>
              <a:t>) + port (</a:t>
            </a:r>
            <a:r>
              <a:rPr lang="nl-BE" dirty="0" smtClean="0">
                <a:solidFill>
                  <a:schemeClr val="accent1"/>
                </a:solidFill>
                <a:sym typeface="Wingdings" pitchFamily="2" charset="2"/>
              </a:rPr>
              <a:t>1234</a:t>
            </a:r>
            <a:r>
              <a:rPr lang="nl-BE" dirty="0" smtClean="0">
                <a:sym typeface="Wingdings" pitchFamily="2" charset="2"/>
              </a:rPr>
              <a:t>))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Create</a:t>
            </a:r>
            <a:r>
              <a:rPr lang="nl-BE" dirty="0" smtClean="0">
                <a:sym typeface="Wingdings" pitchFamily="2" charset="2"/>
              </a:rPr>
              <a:t> a </a:t>
            </a:r>
            <a:r>
              <a:rPr lang="nl-BE" dirty="0" err="1" smtClean="0">
                <a:sym typeface="Wingdings" pitchFamily="2" charset="2"/>
              </a:rPr>
              <a:t>PrintWriter</a:t>
            </a:r>
            <a:r>
              <a:rPr lang="nl-BE" dirty="0" smtClean="0">
                <a:sym typeface="Wingdings" pitchFamily="2" charset="2"/>
              </a:rPr>
              <a:t> object (</a:t>
            </a:r>
            <a:r>
              <a:rPr lang="nl-BE" dirty="0" err="1" smtClean="0">
                <a:sym typeface="Wingdings" pitchFamily="2" charset="2"/>
              </a:rPr>
              <a:t>take</a:t>
            </a:r>
            <a:r>
              <a:rPr lang="nl-BE" dirty="0" smtClean="0">
                <a:sym typeface="Wingdings" pitchFamily="2" charset="2"/>
              </a:rPr>
              <a:t> care to </a:t>
            </a:r>
            <a:r>
              <a:rPr lang="nl-BE" dirty="0" err="1" smtClean="0">
                <a:sym typeface="Wingdings" pitchFamily="2" charset="2"/>
              </a:rPr>
              <a:t>activate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immediate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flushing</a:t>
            </a:r>
            <a:r>
              <a:rPr lang="nl-BE" dirty="0" smtClean="0">
                <a:sym typeface="Wingdings" pitchFamily="2" charset="2"/>
              </a:rPr>
              <a:t>)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Create</a:t>
            </a:r>
            <a:r>
              <a:rPr lang="nl-BE" dirty="0" smtClean="0">
                <a:sym typeface="Wingdings" pitchFamily="2" charset="2"/>
              </a:rPr>
              <a:t> a </a:t>
            </a:r>
            <a:r>
              <a:rPr lang="nl-BE" dirty="0" err="1" smtClean="0">
                <a:sym typeface="Wingdings" pitchFamily="2" charset="2"/>
              </a:rPr>
              <a:t>BufferedReader</a:t>
            </a:r>
            <a:r>
              <a:rPr lang="nl-BE" dirty="0" smtClean="0">
                <a:sym typeface="Wingdings" pitchFamily="2" charset="2"/>
              </a:rPr>
              <a:t> object</a:t>
            </a:r>
          </a:p>
          <a:p>
            <a:pPr lvl="2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Remark: </a:t>
            </a:r>
            <a:r>
              <a:rPr lang="nl-BE" dirty="0" err="1" smtClean="0">
                <a:sym typeface="Wingdings" pitchFamily="2" charset="2"/>
              </a:rPr>
              <a:t>Surround</a:t>
            </a:r>
            <a:r>
              <a:rPr lang="nl-BE" dirty="0" smtClean="0">
                <a:sym typeface="Wingdings" pitchFamily="2" charset="2"/>
              </a:rPr>
              <a:t> code </a:t>
            </a:r>
            <a:r>
              <a:rPr lang="nl-BE" dirty="0" err="1" smtClean="0">
                <a:sym typeface="Wingdings" pitchFamily="2" charset="2"/>
              </a:rPr>
              <a:t>with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global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try</a:t>
            </a:r>
            <a:r>
              <a:rPr lang="nl-BE" dirty="0" smtClean="0">
                <a:sym typeface="Wingdings" pitchFamily="2" charset="2"/>
              </a:rPr>
              <a:t>/</a:t>
            </a:r>
            <a:r>
              <a:rPr lang="nl-BE" dirty="0" err="1" smtClean="0">
                <a:sym typeface="Wingdings" pitchFamily="2" charset="2"/>
              </a:rPr>
              <a:t>catch</a:t>
            </a: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Implement</a:t>
            </a:r>
            <a:r>
              <a:rPr lang="nl-BE" dirty="0" smtClean="0">
                <a:sym typeface="Wingdings" pitchFamily="2" charset="2"/>
              </a:rPr>
              <a:t> the translate() </a:t>
            </a:r>
            <a:r>
              <a:rPr lang="nl-BE" dirty="0" err="1" smtClean="0">
                <a:sym typeface="Wingdings" pitchFamily="2" charset="2"/>
              </a:rPr>
              <a:t>method</a:t>
            </a:r>
            <a:r>
              <a:rPr lang="nl-BE" dirty="0" smtClean="0">
                <a:sym typeface="Wingdings" pitchFamily="2" charset="2"/>
              </a:rPr>
              <a:t>: </a:t>
            </a:r>
            <a:r>
              <a:rPr lang="nl-B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public </a:t>
            </a:r>
            <a:r>
              <a:rPr lang="nl-B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String</a:t>
            </a:r>
            <a:r>
              <a:rPr lang="nl-B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translate(</a:t>
            </a:r>
            <a:r>
              <a:rPr lang="nl-BE" dirty="0" err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String</a:t>
            </a:r>
            <a:r>
              <a:rPr lang="nl-BE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 input)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latin typeface="+mj-lt"/>
                <a:cs typeface="Courier New" pitchFamily="49" charset="0"/>
                <a:sym typeface="Wingdings" pitchFamily="2" charset="2"/>
              </a:rPr>
              <a:t>Use</a:t>
            </a:r>
            <a:r>
              <a:rPr lang="nl-BE" dirty="0" smtClean="0">
                <a:latin typeface="+mj-lt"/>
                <a:cs typeface="Courier New" pitchFamily="49" charset="0"/>
                <a:sym typeface="Wingdings" pitchFamily="2" charset="2"/>
              </a:rPr>
              <a:t> </a:t>
            </a:r>
            <a:r>
              <a:rPr lang="nl-BE" dirty="0" smtClean="0">
                <a:solidFill>
                  <a:srgbClr val="FF0000"/>
                </a:solidFill>
                <a:latin typeface="+mj-lt"/>
                <a:cs typeface="Courier New" pitchFamily="49" charset="0"/>
                <a:sym typeface="Wingdings" pitchFamily="2" charset="2"/>
              </a:rPr>
              <a:t>out</a:t>
            </a:r>
            <a:r>
              <a:rPr lang="nl-BE" dirty="0" smtClean="0">
                <a:latin typeface="+mj-lt"/>
                <a:cs typeface="Courier New" pitchFamily="49" charset="0"/>
                <a:sym typeface="Wingdings" pitchFamily="2" charset="2"/>
              </a:rPr>
              <a:t> to </a:t>
            </a:r>
            <a:r>
              <a:rPr lang="nl-BE" dirty="0" err="1" smtClean="0">
                <a:latin typeface="+mj-lt"/>
                <a:cs typeface="Courier New" pitchFamily="49" charset="0"/>
                <a:sym typeface="Wingdings" pitchFamily="2" charset="2"/>
              </a:rPr>
              <a:t>send</a:t>
            </a:r>
            <a:r>
              <a:rPr lang="nl-BE" dirty="0" smtClean="0">
                <a:latin typeface="+mj-lt"/>
                <a:cs typeface="Courier New" pitchFamily="49" charset="0"/>
                <a:sym typeface="Wingdings" pitchFamily="2" charset="2"/>
              </a:rPr>
              <a:t> </a:t>
            </a:r>
            <a:r>
              <a:rPr lang="nl-BE" dirty="0" smtClean="0">
                <a:latin typeface="+mj-lt"/>
                <a:cs typeface="Courier New" pitchFamily="49" charset="0"/>
                <a:sym typeface="Wingdings" pitchFamily="2" charset="2"/>
              </a:rPr>
              <a:t>and </a:t>
            </a:r>
            <a:r>
              <a:rPr lang="nl-BE" dirty="0" smtClean="0">
                <a:solidFill>
                  <a:srgbClr val="FF0000"/>
                </a:solidFill>
                <a:latin typeface="+mj-lt"/>
                <a:cs typeface="Courier New" pitchFamily="49" charset="0"/>
                <a:sym typeface="Wingdings" pitchFamily="2" charset="2"/>
              </a:rPr>
              <a:t>in</a:t>
            </a:r>
            <a:r>
              <a:rPr lang="nl-BE" dirty="0" smtClean="0">
                <a:latin typeface="+mj-lt"/>
                <a:cs typeface="Courier New" pitchFamily="49" charset="0"/>
                <a:sym typeface="Wingdings" pitchFamily="2" charset="2"/>
              </a:rPr>
              <a:t> </a:t>
            </a:r>
            <a:r>
              <a:rPr lang="nl-BE" dirty="0" smtClean="0">
                <a:latin typeface="+mj-lt"/>
                <a:cs typeface="Courier New" pitchFamily="49" charset="0"/>
                <a:sym typeface="Wingdings" pitchFamily="2" charset="2"/>
              </a:rPr>
              <a:t>to </a:t>
            </a:r>
            <a:r>
              <a:rPr lang="nl-BE" dirty="0" err="1" smtClean="0">
                <a:latin typeface="+mj-lt"/>
                <a:cs typeface="Courier New" pitchFamily="49" charset="0"/>
                <a:sym typeface="Wingdings" pitchFamily="2" charset="2"/>
              </a:rPr>
              <a:t>receive</a:t>
            </a:r>
            <a:r>
              <a:rPr lang="nl-BE" dirty="0" smtClean="0">
                <a:latin typeface="+mj-lt"/>
                <a:cs typeface="Courier New" pitchFamily="49" charset="0"/>
                <a:sym typeface="Wingdings" pitchFamily="2" charset="2"/>
              </a:rPr>
              <a:t> </a:t>
            </a:r>
            <a:r>
              <a:rPr lang="nl-BE" dirty="0" err="1" smtClean="0">
                <a:latin typeface="+mj-lt"/>
                <a:cs typeface="Courier New" pitchFamily="49" charset="0"/>
                <a:sym typeface="Wingdings" pitchFamily="2" charset="2"/>
              </a:rPr>
              <a:t>from</a:t>
            </a:r>
            <a:r>
              <a:rPr lang="nl-BE" dirty="0" smtClean="0">
                <a:latin typeface="+mj-lt"/>
                <a:cs typeface="Courier New" pitchFamily="49" charset="0"/>
                <a:sym typeface="Wingdings" pitchFamily="2" charset="2"/>
              </a:rPr>
              <a:t> server</a:t>
            </a:r>
          </a:p>
          <a:p>
            <a:pPr lvl="2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Remark: </a:t>
            </a:r>
            <a:r>
              <a:rPr lang="nl-BE" dirty="0" err="1" smtClean="0">
                <a:sym typeface="Wingdings" pitchFamily="2" charset="2"/>
              </a:rPr>
              <a:t>Surround</a:t>
            </a:r>
            <a:r>
              <a:rPr lang="nl-BE" dirty="0" smtClean="0">
                <a:sym typeface="Wingdings" pitchFamily="2" charset="2"/>
              </a:rPr>
              <a:t> code </a:t>
            </a:r>
            <a:r>
              <a:rPr lang="nl-BE" dirty="0" err="1" smtClean="0">
                <a:sym typeface="Wingdings" pitchFamily="2" charset="2"/>
              </a:rPr>
              <a:t>with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global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try</a:t>
            </a:r>
            <a:r>
              <a:rPr lang="nl-BE" dirty="0" smtClean="0">
                <a:sym typeface="Wingdings" pitchFamily="2" charset="2"/>
              </a:rPr>
              <a:t>/</a:t>
            </a:r>
            <a:r>
              <a:rPr lang="nl-BE" dirty="0" err="1" smtClean="0">
                <a:sym typeface="Wingdings" pitchFamily="2" charset="2"/>
              </a:rPr>
              <a:t>catch</a:t>
            </a:r>
            <a:endParaRPr lang="nl-BE" dirty="0" smtClean="0">
              <a:sym typeface="Wingdings" pitchFamily="2" charset="2"/>
            </a:endParaRPr>
          </a:p>
          <a:p>
            <a:pPr lvl="2"/>
            <a:endParaRPr lang="nl-BE" dirty="0" smtClean="0">
              <a:latin typeface="+mj-lt"/>
              <a:cs typeface="Courier New" pitchFamily="49" charset="0"/>
              <a:sym typeface="Wingdings" pitchFamily="2" charset="2"/>
            </a:endParaRPr>
          </a:p>
          <a:p>
            <a:pPr lvl="2"/>
            <a:endParaRPr lang="nl-BE" dirty="0" smtClean="0">
              <a:latin typeface="+mj-lt"/>
              <a:cs typeface="Courier New" pitchFamily="49" charset="0"/>
              <a:sym typeface="Wingdings" pitchFamily="2" charset="2"/>
            </a:endParaRPr>
          </a:p>
          <a:p>
            <a:pPr lvl="1"/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2"/>
            <a:endParaRPr lang="nl-BE" dirty="0" smtClean="0">
              <a:sym typeface="Wingdings" pitchFamily="2" charset="2"/>
            </a:endParaRPr>
          </a:p>
          <a:p>
            <a:endParaRPr lang="nl-BE" dirty="0" smtClean="0"/>
          </a:p>
          <a:p>
            <a:pPr lvl="1">
              <a:buFont typeface="Arial" pitchFamily="34" charset="0"/>
              <a:buChar char="•"/>
            </a:pPr>
            <a:endParaRPr lang="nl-BE" dirty="0" smtClean="0"/>
          </a:p>
        </p:txBody>
      </p:sp>
      <p:sp>
        <p:nvSpPr>
          <p:cNvPr id="6" name="Tekstvak 5"/>
          <p:cNvSpPr txBox="1"/>
          <p:nvPr/>
        </p:nvSpPr>
        <p:spPr>
          <a:xfrm>
            <a:off x="2571736" y="0"/>
            <a:ext cx="344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Simple</a:t>
            </a:r>
            <a:r>
              <a:rPr lang="nl-BE" dirty="0" smtClean="0"/>
              <a:t> </a:t>
            </a:r>
            <a:r>
              <a:rPr lang="nl-BE" dirty="0" err="1" smtClean="0"/>
              <a:t>Graphical</a:t>
            </a:r>
            <a:r>
              <a:rPr lang="nl-BE" dirty="0" smtClean="0"/>
              <a:t> </a:t>
            </a:r>
            <a:r>
              <a:rPr lang="nl-BE" dirty="0" err="1" smtClean="0"/>
              <a:t>Client</a:t>
            </a:r>
            <a:r>
              <a:rPr lang="nl-BE" dirty="0" smtClean="0"/>
              <a:t> </a:t>
            </a:r>
            <a:r>
              <a:rPr lang="nl-BE" dirty="0" err="1" smtClean="0"/>
              <a:t>application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57158" y="428604"/>
            <a:ext cx="8286776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nl-BE" dirty="0" smtClean="0">
              <a:sym typeface="Wingdings" pitchFamily="2" charset="2"/>
            </a:endParaRPr>
          </a:p>
          <a:p>
            <a:r>
              <a:rPr lang="nl-BE" u="sng" dirty="0" err="1" smtClean="0">
                <a:sym typeface="Wingdings" pitchFamily="2" charset="2"/>
              </a:rPr>
              <a:t>Presentation</a:t>
            </a:r>
            <a:r>
              <a:rPr lang="nl-BE" u="sng" dirty="0" smtClean="0">
                <a:sym typeface="Wingdings" pitchFamily="2" charset="2"/>
              </a:rPr>
              <a:t> </a:t>
            </a:r>
            <a:r>
              <a:rPr lang="nl-BE" u="sng" dirty="0" err="1" smtClean="0">
                <a:sym typeface="Wingdings" pitchFamily="2" charset="2"/>
              </a:rPr>
              <a:t>layer</a:t>
            </a:r>
            <a:r>
              <a:rPr lang="nl-BE" u="sng" dirty="0" smtClean="0">
                <a:sym typeface="Wingdings" pitchFamily="2" charset="2"/>
              </a:rPr>
              <a:t> </a:t>
            </a:r>
            <a:r>
              <a:rPr lang="nl-BE" u="sng" dirty="0" err="1" smtClean="0">
                <a:sym typeface="Wingdings" pitchFamily="2" charset="2"/>
              </a:rPr>
              <a:t>functionality</a:t>
            </a:r>
            <a:endParaRPr lang="nl-BE" u="sng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Import </a:t>
            </a:r>
            <a:r>
              <a:rPr lang="nl-BE" dirty="0" err="1" smtClean="0">
                <a:sym typeface="Wingdings" pitchFamily="2" charset="2"/>
              </a:rPr>
              <a:t>datalayer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package</a:t>
            </a: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Declare</a:t>
            </a:r>
            <a:r>
              <a:rPr lang="nl-BE" dirty="0" smtClean="0">
                <a:sym typeface="Wingdings" pitchFamily="2" charset="2"/>
              </a:rPr>
              <a:t> field of </a:t>
            </a:r>
            <a:r>
              <a:rPr lang="nl-BE" dirty="0" err="1" smtClean="0">
                <a:sym typeface="Wingdings" pitchFamily="2" charset="2"/>
              </a:rPr>
              <a:t>datalayer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class</a:t>
            </a:r>
            <a:r>
              <a:rPr lang="nl-BE" dirty="0" smtClean="0">
                <a:sym typeface="Wingdings" pitchFamily="2" charset="2"/>
              </a:rPr>
              <a:t> (</a:t>
            </a:r>
            <a:r>
              <a:rPr lang="nl-BE" dirty="0" err="1" smtClean="0">
                <a:sym typeface="Wingdings" pitchFamily="2" charset="2"/>
              </a:rPr>
              <a:t>ConvertorConnection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conn</a:t>
            </a:r>
            <a:r>
              <a:rPr lang="nl-BE" dirty="0" smtClean="0">
                <a:sym typeface="Wingdings" pitchFamily="2" charset="2"/>
              </a:rPr>
              <a:t>;)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Complete </a:t>
            </a:r>
            <a:r>
              <a:rPr lang="nl-BE" dirty="0" err="1" smtClean="0">
                <a:sym typeface="Wingdings" pitchFamily="2" charset="2"/>
              </a:rPr>
              <a:t>standard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constructor</a:t>
            </a:r>
            <a:r>
              <a:rPr lang="nl-BE" dirty="0" smtClean="0">
                <a:sym typeface="Wingdings" pitchFamily="2" charset="2"/>
              </a:rPr>
              <a:t> of GUI: </a:t>
            </a:r>
            <a:r>
              <a:rPr lang="nl-BE" dirty="0" err="1" smtClean="0">
                <a:sym typeface="Wingdings" pitchFamily="2" charset="2"/>
              </a:rPr>
              <a:t>after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initComponents</a:t>
            </a:r>
            <a:r>
              <a:rPr lang="nl-BE" dirty="0" smtClean="0">
                <a:sym typeface="Wingdings" pitchFamily="2" charset="2"/>
              </a:rPr>
              <a:t>, </a:t>
            </a:r>
            <a:r>
              <a:rPr lang="nl-BE" dirty="0" err="1" smtClean="0">
                <a:sym typeface="Wingdings" pitchFamily="2" charset="2"/>
              </a:rPr>
              <a:t>create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FF0000"/>
                </a:solidFill>
                <a:sym typeface="Wingdings" pitchFamily="2" charset="2"/>
              </a:rPr>
              <a:t>conn</a:t>
            </a:r>
            <a:r>
              <a:rPr lang="nl-BE" dirty="0" smtClean="0">
                <a:sym typeface="Wingdings" pitchFamily="2" charset="2"/>
              </a:rPr>
              <a:t> object;</a:t>
            </a:r>
          </a:p>
          <a:p>
            <a:pPr lvl="1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Connect</a:t>
            </a: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double click button  </a:t>
            </a:r>
            <a:r>
              <a:rPr lang="nl-BE" dirty="0" err="1" smtClean="0">
                <a:sym typeface="Wingdings" pitchFamily="2" charset="2"/>
              </a:rPr>
              <a:t>event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handling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method</a:t>
            </a:r>
            <a:endParaRPr lang="nl-BE" dirty="0" smtClean="0">
              <a:sym typeface="Wingdings" pitchFamily="2" charset="2"/>
            </a:endParaRPr>
          </a:p>
          <a:p>
            <a:pPr lvl="2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Read </a:t>
            </a:r>
            <a:r>
              <a:rPr lang="nl-BE" dirty="0" err="1" smtClean="0">
                <a:sym typeface="Wingdings" pitchFamily="2" charset="2"/>
              </a:rPr>
              <a:t>request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from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textfield</a:t>
            </a:r>
            <a:endParaRPr lang="nl-BE" dirty="0" smtClean="0">
              <a:sym typeface="Wingdings" pitchFamily="2" charset="2"/>
            </a:endParaRP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Send</a:t>
            </a:r>
            <a:r>
              <a:rPr lang="nl-BE" dirty="0" smtClean="0">
                <a:sym typeface="Wingdings" pitchFamily="2" charset="2"/>
              </a:rPr>
              <a:t> </a:t>
            </a:r>
            <a:r>
              <a:rPr lang="nl-BE" dirty="0" err="1" smtClean="0">
                <a:sym typeface="Wingdings" pitchFamily="2" charset="2"/>
              </a:rPr>
              <a:t>request</a:t>
            </a:r>
            <a:r>
              <a:rPr lang="nl-BE" dirty="0" smtClean="0">
                <a:sym typeface="Wingdings" pitchFamily="2" charset="2"/>
              </a:rPr>
              <a:t> to server to translate</a:t>
            </a:r>
          </a:p>
          <a:p>
            <a:pPr lvl="2">
              <a:buFont typeface="Arial" pitchFamily="34" charset="0"/>
              <a:buChar char="•"/>
            </a:pPr>
            <a:r>
              <a:rPr lang="nl-BE" dirty="0" err="1" smtClean="0">
                <a:sym typeface="Wingdings" pitchFamily="2" charset="2"/>
              </a:rPr>
              <a:t>Fill</a:t>
            </a:r>
            <a:r>
              <a:rPr lang="nl-BE" dirty="0" smtClean="0">
                <a:sym typeface="Wingdings" pitchFamily="2" charset="2"/>
              </a:rPr>
              <a:t> output label </a:t>
            </a:r>
            <a:r>
              <a:rPr lang="nl-BE" dirty="0" err="1" smtClean="0">
                <a:sym typeface="Wingdings" pitchFamily="2" charset="2"/>
              </a:rPr>
              <a:t>with</a:t>
            </a:r>
            <a:r>
              <a:rPr lang="nl-BE" dirty="0" smtClean="0">
                <a:sym typeface="Wingdings" pitchFamily="2" charset="2"/>
              </a:rPr>
              <a:t> server </a:t>
            </a:r>
            <a:r>
              <a:rPr lang="nl-BE" dirty="0" err="1" smtClean="0">
                <a:sym typeface="Wingdings" pitchFamily="2" charset="2"/>
              </a:rPr>
              <a:t>reply</a:t>
            </a:r>
            <a:endParaRPr lang="nl-BE" dirty="0" smtClean="0">
              <a:sym typeface="Wingdings" pitchFamily="2" charset="2"/>
            </a:endParaRPr>
          </a:p>
          <a:p>
            <a:pPr lvl="2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2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nl-BE" u="sng" dirty="0" smtClean="0">
                <a:sym typeface="Wingdings" pitchFamily="2" charset="2"/>
              </a:rPr>
              <a:t>TEST YOUR APPLICATION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Run server </a:t>
            </a:r>
            <a:r>
              <a:rPr lang="nl-BE" dirty="0" err="1" smtClean="0">
                <a:sym typeface="Wingdings" pitchFamily="2" charset="2"/>
              </a:rPr>
              <a:t>application</a:t>
            </a:r>
            <a:r>
              <a:rPr lang="nl-BE" dirty="0" smtClean="0">
                <a:sym typeface="Wingdings" pitchFamily="2" charset="2"/>
              </a:rPr>
              <a:t> (run mode</a:t>
            </a:r>
            <a:r>
              <a:rPr lang="nl-BE" dirty="0" smtClean="0">
                <a:sym typeface="Wingdings" pitchFamily="2" charset="2"/>
              </a:rPr>
              <a:t>) </a:t>
            </a:r>
            <a:r>
              <a:rPr lang="nl-BE" dirty="0" err="1" smtClean="0">
                <a:solidFill>
                  <a:srgbClr val="0070C0"/>
                </a:solidFill>
                <a:sym typeface="Wingdings" pitchFamily="2" charset="2"/>
              </a:rPr>
              <a:t>Only</a:t>
            </a:r>
            <a:r>
              <a:rPr lang="nl-BE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0070C0"/>
                </a:solidFill>
                <a:sym typeface="Wingdings" pitchFamily="2" charset="2"/>
              </a:rPr>
              <a:t>for</a:t>
            </a:r>
            <a:r>
              <a:rPr lang="nl-BE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nl-BE" dirty="0" err="1" smtClean="0">
                <a:solidFill>
                  <a:srgbClr val="0070C0"/>
                </a:solidFill>
                <a:sym typeface="Wingdings" pitchFamily="2" charset="2"/>
              </a:rPr>
              <a:t>local</a:t>
            </a:r>
            <a:r>
              <a:rPr lang="nl-BE" dirty="0" smtClean="0">
                <a:solidFill>
                  <a:srgbClr val="0070C0"/>
                </a:solidFill>
                <a:sym typeface="Wingdings" pitchFamily="2" charset="2"/>
              </a:rPr>
              <a:t> server</a:t>
            </a:r>
          </a:p>
          <a:p>
            <a:pPr lvl="1">
              <a:buFont typeface="Arial" pitchFamily="34" charset="0"/>
              <a:buChar char="•"/>
            </a:pPr>
            <a:r>
              <a:rPr lang="nl-BE" dirty="0" smtClean="0">
                <a:sym typeface="Wingdings" pitchFamily="2" charset="2"/>
              </a:rPr>
              <a:t>Run GUI (run mode)</a:t>
            </a: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2"/>
            <a:endParaRPr lang="nl-BE" dirty="0" smtClean="0">
              <a:sym typeface="Wingdings" pitchFamily="2" charset="2"/>
            </a:endParaRPr>
          </a:p>
          <a:p>
            <a:pPr lvl="2"/>
            <a:endParaRPr lang="nl-BE" dirty="0" smtClean="0">
              <a:latin typeface="+mj-lt"/>
              <a:cs typeface="Courier New" pitchFamily="49" charset="0"/>
              <a:sym typeface="Wingdings" pitchFamily="2" charset="2"/>
            </a:endParaRPr>
          </a:p>
          <a:p>
            <a:pPr lvl="2"/>
            <a:endParaRPr lang="nl-BE" dirty="0" smtClean="0">
              <a:latin typeface="+mj-lt"/>
              <a:cs typeface="Courier New" pitchFamily="49" charset="0"/>
              <a:sym typeface="Wingdings" pitchFamily="2" charset="2"/>
            </a:endParaRPr>
          </a:p>
          <a:p>
            <a:pPr lvl="2"/>
            <a:endParaRPr lang="nl-BE" dirty="0" smtClean="0">
              <a:latin typeface="+mj-lt"/>
              <a:cs typeface="Courier New" pitchFamily="49" charset="0"/>
              <a:sym typeface="Wingdings" pitchFamily="2" charset="2"/>
            </a:endParaRPr>
          </a:p>
          <a:p>
            <a:pPr lvl="2"/>
            <a:endParaRPr lang="nl-BE" dirty="0" smtClean="0">
              <a:latin typeface="+mj-lt"/>
              <a:cs typeface="Courier New" pitchFamily="49" charset="0"/>
              <a:sym typeface="Wingdings" pitchFamily="2" charset="2"/>
            </a:endParaRPr>
          </a:p>
          <a:p>
            <a:pPr lvl="1"/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endParaRPr lang="nl-BE" dirty="0" smtClean="0">
              <a:sym typeface="Wingdings" pitchFamily="2" charset="2"/>
            </a:endParaRPr>
          </a:p>
          <a:p>
            <a:pPr lvl="2"/>
            <a:endParaRPr lang="nl-BE" dirty="0" smtClean="0">
              <a:sym typeface="Wingdings" pitchFamily="2" charset="2"/>
            </a:endParaRPr>
          </a:p>
          <a:p>
            <a:endParaRPr lang="nl-BE" dirty="0" smtClean="0"/>
          </a:p>
          <a:p>
            <a:pPr lvl="1">
              <a:buFont typeface="Arial" pitchFamily="34" charset="0"/>
              <a:buChar char="•"/>
            </a:pPr>
            <a:endParaRPr lang="nl-BE" dirty="0" smtClean="0"/>
          </a:p>
        </p:txBody>
      </p:sp>
      <p:sp>
        <p:nvSpPr>
          <p:cNvPr id="6" name="Tekstvak 5"/>
          <p:cNvSpPr txBox="1"/>
          <p:nvPr/>
        </p:nvSpPr>
        <p:spPr>
          <a:xfrm>
            <a:off x="2571736" y="0"/>
            <a:ext cx="344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Simple</a:t>
            </a:r>
            <a:r>
              <a:rPr lang="nl-BE" dirty="0" smtClean="0"/>
              <a:t> </a:t>
            </a:r>
            <a:r>
              <a:rPr lang="nl-BE" dirty="0" err="1" smtClean="0"/>
              <a:t>Graphical</a:t>
            </a:r>
            <a:r>
              <a:rPr lang="nl-BE" dirty="0" smtClean="0"/>
              <a:t> </a:t>
            </a:r>
            <a:r>
              <a:rPr lang="nl-BE" dirty="0" err="1" smtClean="0"/>
              <a:t>Client</a:t>
            </a:r>
            <a:r>
              <a:rPr lang="nl-BE" dirty="0" smtClean="0"/>
              <a:t> </a:t>
            </a:r>
            <a:r>
              <a:rPr lang="nl-BE" dirty="0" err="1" smtClean="0"/>
              <a:t>application</a:t>
            </a:r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523</Words>
  <Application>Microsoft Office PowerPoint</Application>
  <PresentationFormat>Diavoorstelling (4:3)</PresentationFormat>
  <Paragraphs>109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Dia 1</vt:lpstr>
      <vt:lpstr>Dia 2</vt:lpstr>
      <vt:lpstr>Dia 3</vt:lpstr>
      <vt:lpstr>Dia 4</vt:lpstr>
      <vt:lpstr>Dia 5</vt:lpstr>
      <vt:lpstr>Dia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Kristien</dc:creator>
  <cp:lastModifiedBy>alex</cp:lastModifiedBy>
  <cp:revision>13</cp:revision>
  <dcterms:created xsi:type="dcterms:W3CDTF">2009-05-20T08:40:54Z</dcterms:created>
  <dcterms:modified xsi:type="dcterms:W3CDTF">2009-05-20T10:09:01Z</dcterms:modified>
</cp:coreProperties>
</file>